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82" r:id="rId4"/>
    <p:sldId id="278" r:id="rId5"/>
    <p:sldId id="257" r:id="rId6"/>
    <p:sldId id="340" r:id="rId7"/>
    <p:sldId id="341" r:id="rId8"/>
    <p:sldId id="342" r:id="rId9"/>
    <p:sldId id="343" r:id="rId10"/>
    <p:sldId id="344" r:id="rId11"/>
    <p:sldId id="346" r:id="rId12"/>
    <p:sldId id="347" r:id="rId13"/>
    <p:sldId id="266" r:id="rId14"/>
    <p:sldId id="269" r:id="rId15"/>
    <p:sldId id="348" r:id="rId16"/>
    <p:sldId id="271" r:id="rId17"/>
    <p:sldId id="258" r:id="rId18"/>
    <p:sldId id="259" r:id="rId19"/>
    <p:sldId id="290" r:id="rId20"/>
    <p:sldId id="264" r:id="rId21"/>
    <p:sldId id="291" r:id="rId22"/>
    <p:sldId id="292" r:id="rId23"/>
    <p:sldId id="267" r:id="rId24"/>
    <p:sldId id="272" r:id="rId25"/>
    <p:sldId id="293" r:id="rId26"/>
    <p:sldId id="294" r:id="rId27"/>
    <p:sldId id="295" r:id="rId28"/>
    <p:sldId id="296" r:id="rId29"/>
    <p:sldId id="287" r:id="rId30"/>
    <p:sldId id="268" r:id="rId31"/>
    <p:sldId id="273" r:id="rId32"/>
    <p:sldId id="317" r:id="rId3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68318-4477-4B18-9E07-299945A92F3E}" v="36" dt="2024-09-23T07:40:2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96" d="100"/>
          <a:sy n="96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Få skikkelig innloggingsbilde fra Svein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5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23.09.2024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drav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hyperlink" Target="mailto:noklus@noklus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08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CGM allmenn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45677DB-4566-A688-3517-8E04AEDDE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40CD96A-45F0-BEA9-6A14-2E79903FEFBA}"/>
              </a:ext>
            </a:extLst>
          </p:cNvPr>
          <p:cNvSpPr/>
          <p:nvPr/>
        </p:nvSpPr>
        <p:spPr>
          <a:xfrm>
            <a:off x="5508104" y="4365104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Her kan du velge og stoppe automatisk trigging for enkeltpasienter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3F206FA-E0DD-DE5A-BB12-00038609991E}"/>
              </a:ext>
            </a:extLst>
          </p:cNvPr>
          <p:cNvCxnSpPr/>
          <p:nvPr/>
        </p:nvCxnSpPr>
        <p:spPr>
          <a:xfrm flipH="1">
            <a:off x="5796136" y="5085184"/>
            <a:ext cx="288032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2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43EBEF2-5F41-A662-7D68-E91F772A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2FA0BC5-4E15-DBCE-34AA-7B2A3030CF00}"/>
              </a:ext>
            </a:extLst>
          </p:cNvPr>
          <p:cNvSpPr/>
          <p:nvPr/>
        </p:nvSpPr>
        <p:spPr>
          <a:xfrm>
            <a:off x="4427984" y="4005064"/>
            <a:ext cx="4032448" cy="1296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«Kopier tekstresyme» genererer en oppsummering som kan limes inn i henvisning etc. Når du trykker «lagre» genereres også et notat som skal limes i journal etter endt konsultasjon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98CFD8-5164-8822-85E4-E701E5ADDCC0}"/>
              </a:ext>
            </a:extLst>
          </p:cNvPr>
          <p:cNvCxnSpPr>
            <a:cxnSpLocks/>
          </p:cNvCxnSpPr>
          <p:nvPr/>
        </p:nvCxnSpPr>
        <p:spPr>
          <a:xfrm>
            <a:off x="6300192" y="5301208"/>
            <a:ext cx="396044" cy="812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5D01E2-0304-5267-623C-713D72E5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7236296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0880B10-3798-572B-4EA0-F137CB61A781}"/>
              </a:ext>
            </a:extLst>
          </p:cNvPr>
          <p:cNvSpPr txBox="1"/>
          <p:nvPr/>
        </p:nvSpPr>
        <p:spPr>
          <a:xfrm>
            <a:off x="179512" y="2018068"/>
            <a:ext cx="172819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Må ha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buypasskort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tilgang, kontakt Medrave på 33311878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8450711-8453-E886-D56A-E6A2C1A050E4}"/>
              </a:ext>
            </a:extLst>
          </p:cNvPr>
          <p:cNvCxnSpPr>
            <a:cxnSpLocks/>
          </p:cNvCxnSpPr>
          <p:nvPr/>
        </p:nvCxnSpPr>
        <p:spPr>
          <a:xfrm flipV="1">
            <a:off x="474067" y="319877"/>
            <a:ext cx="1433637" cy="1685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81011-1ACF-4AB5-AF03-C03D697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</a:rPr>
              <a:t>Ved </a:t>
            </a:r>
            <a:r>
              <a:rPr lang="en-US" sz="1200" b="1" dirty="0" err="1">
                <a:solidFill>
                  <a:srgbClr val="FFFFFF"/>
                </a:solidFill>
              </a:rPr>
              <a:t>installasjon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gis</a:t>
            </a:r>
            <a:r>
              <a:rPr lang="en-US" sz="1200" b="1" dirty="0">
                <a:solidFill>
                  <a:srgbClr val="FFFFFF"/>
                </a:solidFill>
              </a:rPr>
              <a:t> det </a:t>
            </a:r>
            <a:r>
              <a:rPr lang="en-US" sz="1200" b="1" dirty="0" err="1">
                <a:solidFill>
                  <a:srgbClr val="FFFFFF"/>
                </a:solidFill>
              </a:rPr>
              <a:t>automatisk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rettigheter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til</a:t>
            </a:r>
            <a:r>
              <a:rPr lang="en-US" sz="1200" b="1" dirty="0">
                <a:solidFill>
                  <a:srgbClr val="FFFFFF"/>
                </a:solidFill>
              </a:rPr>
              <a:t> å se </a:t>
            </a:r>
            <a:r>
              <a:rPr lang="en-US" sz="1200" b="1" dirty="0" err="1">
                <a:solidFill>
                  <a:srgbClr val="FFFFFF"/>
                </a:solidFill>
              </a:rPr>
              <a:t>rapporter</a:t>
            </a:r>
            <a:r>
              <a:rPr lang="en-US" sz="1200" b="1" dirty="0">
                <a:solidFill>
                  <a:srgbClr val="FFFFFF"/>
                </a:solidFill>
              </a:rPr>
              <a:t> over dine </a:t>
            </a:r>
            <a:r>
              <a:rPr lang="en-US" sz="1200" b="1" dirty="0" err="1">
                <a:solidFill>
                  <a:srgbClr val="FFFFFF"/>
                </a:solidFill>
              </a:rPr>
              <a:t>egne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listepasienter</a:t>
            </a:r>
            <a:r>
              <a:rPr lang="en-US" sz="1200" b="1" dirty="0">
                <a:solidFill>
                  <a:srgbClr val="FFFFFF"/>
                </a:solidFill>
              </a:rPr>
              <a:t>. Dersom det er </a:t>
            </a:r>
            <a:r>
              <a:rPr lang="en-US" sz="1200" b="1" dirty="0" err="1">
                <a:solidFill>
                  <a:srgbClr val="FFFFFF"/>
                </a:solidFill>
              </a:rPr>
              <a:t>behov</a:t>
            </a:r>
            <a:r>
              <a:rPr lang="en-US" sz="1200" b="1" dirty="0">
                <a:solidFill>
                  <a:srgbClr val="FFFFFF"/>
                </a:solidFill>
              </a:rPr>
              <a:t> for å se </a:t>
            </a:r>
            <a:r>
              <a:rPr lang="en-US" sz="1200" b="1" dirty="0" err="1">
                <a:solidFill>
                  <a:srgbClr val="FFFFFF"/>
                </a:solidFill>
              </a:rPr>
              <a:t>andre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enn</a:t>
            </a:r>
            <a:r>
              <a:rPr lang="en-US" sz="1200" b="1" dirty="0">
                <a:solidFill>
                  <a:srgbClr val="FFFFFF"/>
                </a:solidFill>
              </a:rPr>
              <a:t> de du </a:t>
            </a:r>
            <a:r>
              <a:rPr lang="en-US" sz="1200" b="1" dirty="0" err="1">
                <a:solidFill>
                  <a:srgbClr val="FFFFFF"/>
                </a:solidFill>
              </a:rPr>
              <a:t>har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på</a:t>
            </a:r>
            <a:r>
              <a:rPr lang="en-US" sz="1200" b="1" dirty="0">
                <a:solidFill>
                  <a:srgbClr val="FFFFFF"/>
                </a:solidFill>
              </a:rPr>
              <a:t> listen, </a:t>
            </a:r>
            <a:r>
              <a:rPr lang="en-US" sz="1200" b="1" dirty="0" err="1">
                <a:solidFill>
                  <a:srgbClr val="FFFFFF"/>
                </a:solidFill>
              </a:rPr>
              <a:t>kan</a:t>
            </a:r>
            <a:r>
              <a:rPr lang="en-US" sz="1200" b="1" dirty="0">
                <a:solidFill>
                  <a:srgbClr val="FFFFFF"/>
                </a:solidFill>
              </a:rPr>
              <a:t> den </a:t>
            </a:r>
            <a:r>
              <a:rPr lang="en-US" sz="1200" b="1" dirty="0" err="1">
                <a:solidFill>
                  <a:srgbClr val="FFFFFF"/>
                </a:solidFill>
              </a:rPr>
              <a:t>ved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legekontoret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som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har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fått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administratorrettigheter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gi</a:t>
            </a:r>
            <a:r>
              <a:rPr lang="en-US" sz="1200" b="1" dirty="0">
                <a:solidFill>
                  <a:srgbClr val="FFFFFF"/>
                </a:solidFill>
              </a:rPr>
              <a:t> deg </a:t>
            </a:r>
            <a:r>
              <a:rPr lang="en-US" sz="1200" b="1" dirty="0" err="1">
                <a:solidFill>
                  <a:srgbClr val="FFFFFF"/>
                </a:solidFill>
              </a:rPr>
              <a:t>dette</a:t>
            </a:r>
            <a:r>
              <a:rPr lang="en-US" sz="1200" b="1" dirty="0">
                <a:solidFill>
                  <a:srgbClr val="FFFFFF"/>
                </a:solidFill>
              </a:rPr>
              <a:t>. Kontakt </a:t>
            </a:r>
            <a:r>
              <a:rPr lang="en-US" sz="1200" b="1" dirty="0" err="1">
                <a:solidFill>
                  <a:srgbClr val="FFFFFF"/>
                </a:solidFill>
              </a:rPr>
              <a:t>evt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Medrave</a:t>
            </a:r>
            <a:r>
              <a:rPr lang="en-US" sz="1200" b="1" dirty="0">
                <a:solidFill>
                  <a:srgbClr val="FFFFFF"/>
                </a:solidFill>
              </a:rPr>
              <a:t> support </a:t>
            </a:r>
            <a:r>
              <a:rPr lang="en-US" sz="1200" b="1" dirty="0" err="1">
                <a:solidFill>
                  <a:srgbClr val="FFFFFF"/>
                </a:solidFill>
              </a:rPr>
              <a:t>dersom</a:t>
            </a:r>
            <a:r>
              <a:rPr lang="en-US" sz="1200" b="1" dirty="0">
                <a:solidFill>
                  <a:srgbClr val="FFFFFF"/>
                </a:solidFill>
              </a:rPr>
              <a:t> du </a:t>
            </a:r>
            <a:r>
              <a:rPr lang="en-US" sz="1200" b="1" dirty="0" err="1">
                <a:solidFill>
                  <a:srgbClr val="FFFFFF"/>
                </a:solidFill>
              </a:rPr>
              <a:t>trenger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hjelp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til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err="1">
                <a:solidFill>
                  <a:srgbClr val="FFFFFF"/>
                </a:solidFill>
              </a:rPr>
              <a:t>dette</a:t>
            </a:r>
            <a:r>
              <a:rPr lang="en-US" sz="1200" b="1" dirty="0">
                <a:solidFill>
                  <a:srgbClr val="FFFFFF"/>
                </a:solidFill>
              </a:rPr>
              <a:t>: 33311878, </a:t>
            </a:r>
            <a:r>
              <a:rPr lang="en-US" sz="1200" b="1" dirty="0" err="1">
                <a:solidFill>
                  <a:srgbClr val="FFFFFF"/>
                </a:solidFill>
              </a:rPr>
              <a:t>evt</a:t>
            </a:r>
            <a:r>
              <a:rPr lang="en-US" sz="1200" b="1" dirty="0">
                <a:solidFill>
                  <a:srgbClr val="FFFFFF"/>
                </a:solidFill>
              </a:rPr>
              <a:t> mail: support@Medrave.com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10806FB-42F0-41B0-81E4-569C4E17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943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2"/>
            <a:ext cx="1956491" cy="117934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242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Se neste bilde for hva det kan filtreres på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183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3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2912639D-4134-0C1E-8DC0-4A24C94791E5}"/>
              </a:ext>
            </a:extLst>
          </p:cNvPr>
          <p:cNvSpPr/>
          <p:nvPr/>
        </p:nvSpPr>
        <p:spPr>
          <a:xfrm>
            <a:off x="912044" y="5760720"/>
            <a:ext cx="4380036" cy="692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Det anbefales å endre søket på tidsintervall, til de 3 siste årene, siden diagnosesetting kan være varierende. </a:t>
            </a:r>
          </a:p>
        </p:txBody>
      </p:sp>
    </p:spTree>
    <p:extLst>
      <p:ext uri="{BB962C8B-B14F-4D97-AF65-F5344CB8AC3E}">
        <p14:creationId xmlns:p14="http://schemas.microsoft.com/office/powerpoint/2010/main" val="372956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50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Klikk på «lynet» bak verdien for å se utvikling over tid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4286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Ved å sortere på siste konsultasjon med diagnosen diabetes kan man få en bedre oversikt på hvem som ikke har vært inne til årskontroll (</a:t>
            </a:r>
            <a:r>
              <a:rPr lang="nb-NO" sz="1350" dirty="0" err="1">
                <a:solidFill>
                  <a:prstClr val="black"/>
                </a:solidFill>
                <a:latin typeface="Calibri" panose="020F0502020204030204"/>
              </a:rPr>
              <a:t>evt</a:t>
            </a: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 andre kontroller) slik de burde.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50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741182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28D36-75C7-9EE8-9817-877667B4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aktivere skjema på flere maskiner?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D8E9F-70A8-3FE5-989A-5A19B548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1) logg inn i journalsystemet.</a:t>
            </a:r>
          </a:p>
          <a:p>
            <a:pPr marL="0" indent="0">
              <a:buNone/>
            </a:pPr>
            <a:r>
              <a:rPr lang="nb-NO" dirty="0"/>
              <a:t>2) Klikk på sirkelen helt oppe til venstre </a:t>
            </a:r>
          </a:p>
          <a:p>
            <a:pPr marL="0" indent="0">
              <a:buNone/>
            </a:pPr>
            <a:r>
              <a:rPr lang="nb-NO" dirty="0"/>
              <a:t>3) Velg så  ‘’Administrasjon’’ lengst ned til høyre</a:t>
            </a:r>
          </a:p>
          <a:p>
            <a:pPr marL="0" indent="0">
              <a:buNone/>
            </a:pPr>
            <a:r>
              <a:rPr lang="nb-NO" dirty="0"/>
              <a:t>4) Skriv ‘’</a:t>
            </a:r>
            <a:r>
              <a:rPr lang="nb-NO" dirty="0" err="1"/>
              <a:t>noklus</a:t>
            </a:r>
            <a:r>
              <a:rPr lang="nb-NO" dirty="0"/>
              <a:t>’’ i søkefeltet oppe til høyre → velg så </a:t>
            </a:r>
            <a:r>
              <a:rPr lang="nb-NO" dirty="0" err="1"/>
              <a:t>noklusoppsett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6) Bane til NOKLUS skal peke mot medrave.exe fil. Banen behøver bare   å endres hos en </a:t>
            </a:r>
            <a:r>
              <a:rPr lang="nb-NO" dirty="0" err="1"/>
              <a:t>admin</a:t>
            </a:r>
            <a:r>
              <a:rPr lang="nb-NO" dirty="0"/>
              <a:t>-bruker og vil gjelde for hele kontoret. Krysser  i ‘’Aktiver NOKLUS’’ så på Initialiser NOKLUS.</a:t>
            </a:r>
          </a:p>
          <a:p>
            <a:pPr marL="0" indent="0">
              <a:buNone/>
            </a:pPr>
            <a:r>
              <a:rPr lang="nb-NO" dirty="0"/>
              <a:t>7) ‘’Lagre’’ lengst ned til høyre</a:t>
            </a:r>
          </a:p>
          <a:p>
            <a:pPr marL="0" indent="0">
              <a:buNone/>
            </a:pPr>
            <a:r>
              <a:rPr lang="nb-NO" dirty="0"/>
              <a:t>8) Ta så fram en pasient som har diabetes diagnose (du kan velge annet på kontakttype). Da vil det komme opp en pop-up med ‘’vil du åpne diabetesskjema?’’</a:t>
            </a:r>
          </a:p>
        </p:txBody>
      </p:sp>
    </p:spTree>
    <p:extLst>
      <p:ext uri="{BB962C8B-B14F-4D97-AF65-F5344CB8AC3E}">
        <p14:creationId xmlns:p14="http://schemas.microsoft.com/office/powerpoint/2010/main" val="48071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åpnes.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E-post: </a:t>
            </a:r>
            <a:r>
              <a:rPr lang="en-US" dirty="0">
                <a:hlinkClick r:id="rId3"/>
              </a:rPr>
              <a:t>support@medrav.com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4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4993E32-BDC3-41C9-86A6-4E74BC97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293"/>
            <a:ext cx="9144000" cy="465141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C23D8E-806F-A638-1FAC-C35E65DDA836}"/>
              </a:ext>
            </a:extLst>
          </p:cNvPr>
          <p:cNvSpPr txBox="1"/>
          <p:nvPr/>
        </p:nvSpPr>
        <p:spPr>
          <a:xfrm>
            <a:off x="14496" y="515454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Dersom spørsmålet ikke dukker opp på alle maskiner som ønsker det, må triggingen aktiviseres. Se hvordan det gjøres senere i denne PP.</a:t>
            </a:r>
          </a:p>
        </p:txBody>
      </p:sp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9DA2C02-304B-030E-24F6-0334FF1F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2262A3-3EFC-4A84-C2D3-596E2205B774}"/>
              </a:ext>
            </a:extLst>
          </p:cNvPr>
          <p:cNvSpPr/>
          <p:nvPr/>
        </p:nvSpPr>
        <p:spPr>
          <a:xfrm>
            <a:off x="5004048" y="4437112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Slik ser skjema ut når det åpner seg</a:t>
            </a:r>
          </a:p>
        </p:txBody>
      </p:sp>
    </p:spTree>
    <p:extLst>
      <p:ext uri="{BB962C8B-B14F-4D97-AF65-F5344CB8AC3E}">
        <p14:creationId xmlns:p14="http://schemas.microsoft.com/office/powerpoint/2010/main" val="3499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6F29E66-4A73-467C-EC64-B7E589DA3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3E36D66-42B9-2B09-ECBA-C4BAD7A37230}"/>
              </a:ext>
            </a:extLst>
          </p:cNvPr>
          <p:cNvSpPr/>
          <p:nvPr/>
        </p:nvSpPr>
        <p:spPr>
          <a:xfrm>
            <a:off x="3059832" y="2996952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årskontroll blankes ut 1. januar hvert år, med unntak av røykestatus/øyelege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CDB1923-558C-D360-DC7D-4B5756272B68}"/>
              </a:ext>
            </a:extLst>
          </p:cNvPr>
          <p:cNvCxnSpPr>
            <a:cxnSpLocks/>
          </p:cNvCxnSpPr>
          <p:nvPr/>
        </p:nvCxnSpPr>
        <p:spPr>
          <a:xfrm flipH="1" flipV="1">
            <a:off x="899592" y="1772816"/>
            <a:ext cx="2232248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0B5F74A-1964-1518-E423-4B6865C7BAEB}"/>
              </a:ext>
            </a:extLst>
          </p:cNvPr>
          <p:cNvSpPr/>
          <p:nvPr/>
        </p:nvSpPr>
        <p:spPr>
          <a:xfrm>
            <a:off x="6876256" y="4797151"/>
            <a:ext cx="1944216" cy="720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Liste over årskontroller fra tidligere år.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51C15B7-9BC6-5592-3BD9-BF08733319EE}"/>
              </a:ext>
            </a:extLst>
          </p:cNvPr>
          <p:cNvCxnSpPr>
            <a:cxnSpLocks/>
          </p:cNvCxnSpPr>
          <p:nvPr/>
        </p:nvCxnSpPr>
        <p:spPr>
          <a:xfrm flipV="1">
            <a:off x="7668344" y="692696"/>
            <a:ext cx="576064" cy="41044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4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73A14C-6DB2-7415-E8F0-AFCE56F10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483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EFEF47E-DBDE-5620-DF0D-F1FC52D3BC0A}"/>
              </a:ext>
            </a:extLst>
          </p:cNvPr>
          <p:cNvSpPr/>
          <p:nvPr/>
        </p:nvSpPr>
        <p:spPr>
          <a:xfrm>
            <a:off x="4427984" y="4221088"/>
            <a:ext cx="3960440" cy="8640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«basis» og «komplikasjoner» legges inn manuelt. Blir liggende til du evt. endrer.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458033F-22E9-9F1E-A101-BE29E3E82A06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548680"/>
            <a:ext cx="5256584" cy="3744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7864284-B272-5936-6922-E6DF3B4BA416}"/>
              </a:ext>
            </a:extLst>
          </p:cNvPr>
          <p:cNvCxnSpPr>
            <a:cxnSpLocks/>
          </p:cNvCxnSpPr>
          <p:nvPr/>
        </p:nvCxnSpPr>
        <p:spPr>
          <a:xfrm flipV="1">
            <a:off x="7236296" y="1196752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9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7818300-1E95-F457-E92D-AC7B00CB8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34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5AF513D-5316-D542-192B-0DABF797823F}"/>
              </a:ext>
            </a:extLst>
          </p:cNvPr>
          <p:cNvSpPr/>
          <p:nvPr/>
        </p:nvSpPr>
        <p:spPr>
          <a:xfrm>
            <a:off x="4572000" y="3789040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>
              <a:solidFill>
                <a:schemeClr val="tx1"/>
              </a:solidFill>
            </a:endParaRP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Medikamenter må legges inn manuelt første gang og ved endring av medikamenter må også dette legges inn. </a:t>
            </a:r>
          </a:p>
          <a:p>
            <a:pPr algn="ctr"/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3C653A-09C6-122F-1022-2088036FBEE6}"/>
              </a:ext>
            </a:extLst>
          </p:cNvPr>
          <p:cNvSpPr/>
          <p:nvPr/>
        </p:nvSpPr>
        <p:spPr>
          <a:xfrm>
            <a:off x="5004048" y="548680"/>
            <a:ext cx="1440160" cy="25922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EBDAD08-F134-452F-34BC-1017DEF55E16}"/>
              </a:ext>
            </a:extLst>
          </p:cNvPr>
          <p:cNvCxnSpPr>
            <a:cxnSpLocks/>
          </p:cNvCxnSpPr>
          <p:nvPr/>
        </p:nvCxnSpPr>
        <p:spPr>
          <a:xfrm flipH="1" flipV="1">
            <a:off x="5652120" y="3140968"/>
            <a:ext cx="216024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F822DC2-0368-73CC-6266-C069EF7F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938E44F-1EFD-5284-0CB0-27CD8F0C6141}"/>
              </a:ext>
            </a:extLst>
          </p:cNvPr>
          <p:cNvSpPr/>
          <p:nvPr/>
        </p:nvSpPr>
        <p:spPr>
          <a:xfrm>
            <a:off x="4716016" y="4293096"/>
            <a:ext cx="3384376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Blodprøvesvar hentes automatisk fra </a:t>
            </a:r>
            <a:r>
              <a:rPr lang="nb-NO" sz="1400" dirty="0" err="1">
                <a:solidFill>
                  <a:schemeClr val="tx1"/>
                </a:solidFill>
              </a:rPr>
              <a:t>lab.modul</a:t>
            </a:r>
            <a:r>
              <a:rPr lang="nb-NO" sz="1400" dirty="0">
                <a:solidFill>
                  <a:schemeClr val="tx1"/>
                </a:solidFill>
              </a:rPr>
              <a:t> i journalsystemet, også høyde/vekt om det er lagt inn som </a:t>
            </a:r>
            <a:r>
              <a:rPr lang="nb-NO" sz="1400" dirty="0" err="1">
                <a:solidFill>
                  <a:schemeClr val="tx1"/>
                </a:solidFill>
              </a:rPr>
              <a:t>lab.prøve</a:t>
            </a:r>
            <a:r>
              <a:rPr lang="nb-NO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84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920</Words>
  <Application>Microsoft Office PowerPoint</Application>
  <PresentationFormat>Skjermfremvisning (4:3)</PresentationFormat>
  <Paragraphs>90</Paragraphs>
  <Slides>31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Freestyle Script</vt:lpstr>
      <vt:lpstr>Times New Roman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Ved installasjon gis det automatisk rettigheter til å se rapporter over dine egne listepasienter. Dersom det er behov for å se andre enn de du har på listen, kan den ved legekontoret som har fått administratorrettigheter gi deg dette. Kontakt evt Medrave support dersom du trenger hjelp til dette: 33311878, evt mail: support@Medrave.com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Hvordan aktivere skjema på flere maskiner?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156</cp:revision>
  <dcterms:created xsi:type="dcterms:W3CDTF">2013-08-08T11:33:56Z</dcterms:created>
  <dcterms:modified xsi:type="dcterms:W3CDTF">2024-09-23T07:42:57Z</dcterms:modified>
</cp:coreProperties>
</file>